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5" autoAdjust="0"/>
    <p:restoredTop sz="94660"/>
  </p:normalViewPr>
  <p:slideViewPr>
    <p:cSldViewPr snapToGrid="0">
      <p:cViewPr varScale="1">
        <p:scale>
          <a:sx n="80" d="100"/>
          <a:sy n="80" d="100"/>
        </p:scale>
        <p:origin x="102" y="210"/>
      </p:cViewPr>
      <p:guideLst/>
    </p:cSldViewPr>
  </p:slideViewPr>
  <p:notesTextViewPr>
    <p:cViewPr>
      <p:scale>
        <a:sx n="1" d="1"/>
        <a:sy n="1" d="1"/>
      </p:scale>
      <p:origin x="0" y="-15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5B9163-247E-417F-9882-A5DC0FD9C041}" type="datetimeFigureOut">
              <a:rPr lang="en-US" smtClean="0"/>
              <a:t>10/21/2020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7C8EBA-FE87-47F5-821A-547E69D7D60C}" type="slidenum">
              <a:rPr lang="en-US" smtClean="0"/>
              <a:t>‹#›</a:t>
            </a:fld>
            <a:endParaRPr lang="en-US"/>
          </a:p>
        </p:txBody>
      </p:sp>
    </p:spTree>
    <p:extLst>
      <p:ext uri="{BB962C8B-B14F-4D97-AF65-F5344CB8AC3E}">
        <p14:creationId xmlns:p14="http://schemas.microsoft.com/office/powerpoint/2010/main" val="1478805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Financial information of the business is essential as it gives an overview of the financial performance of the business. It is a subjective measure of how a better a business is capable of applying assets from the business' main mode and generating revenues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F7C8EBA-FE87-47F5-821A-547E69D7D60C}" type="slidenum">
              <a:rPr lang="en-US" smtClean="0"/>
              <a:t>2</a:t>
            </a:fld>
            <a:endParaRPr lang="en-US"/>
          </a:p>
        </p:txBody>
      </p:sp>
    </p:spTree>
    <p:extLst>
      <p:ext uri="{BB962C8B-B14F-4D97-AF65-F5344CB8AC3E}">
        <p14:creationId xmlns:p14="http://schemas.microsoft.com/office/powerpoint/2010/main" val="1352344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financial information is incorporated in the profit and loss or income statements, a balance sheet or even in a cash flow statement. They provide a clear overview of the position of the business financially at any given time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F7C8EBA-FE87-47F5-821A-547E69D7D60C}" type="slidenum">
              <a:rPr lang="en-US" smtClean="0"/>
              <a:t>3</a:t>
            </a:fld>
            <a:endParaRPr lang="en-US"/>
          </a:p>
        </p:txBody>
      </p:sp>
    </p:spTree>
    <p:extLst>
      <p:ext uri="{BB962C8B-B14F-4D97-AF65-F5344CB8AC3E}">
        <p14:creationId xmlns:p14="http://schemas.microsoft.com/office/powerpoint/2010/main" val="3288335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financial information is used to monitor the performance of the company and also ensure that the payment of taxes is made. Therefore, this information explains whether the business is making progress through the determination of the gross profit or gross loss.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F7C8EBA-FE87-47F5-821A-547E69D7D60C}" type="slidenum">
              <a:rPr lang="en-US" smtClean="0"/>
              <a:t>4</a:t>
            </a:fld>
            <a:endParaRPr lang="en-US"/>
          </a:p>
        </p:txBody>
      </p:sp>
    </p:spTree>
    <p:extLst>
      <p:ext uri="{BB962C8B-B14F-4D97-AF65-F5344CB8AC3E}">
        <p14:creationId xmlns:p14="http://schemas.microsoft.com/office/powerpoint/2010/main" val="291779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C96BB15-4245-406C-84C7-597A277F6C34}" type="datetimeFigureOut">
              <a:rPr lang="en-US" smtClean="0"/>
              <a:t>10/21/2020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47D58CAE-41BA-45D0-AE19-849334C41FB7}"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79199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96BB15-4245-406C-84C7-597A277F6C34}" type="datetimeFigureOut">
              <a:rPr lang="en-US" smtClean="0"/>
              <a:t>10/21/2020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D58CAE-41BA-45D0-AE19-849334C41FB7}"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97124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96BB15-4245-406C-84C7-597A277F6C34}" type="datetimeFigureOut">
              <a:rPr lang="en-US" smtClean="0"/>
              <a:t>10/21/2020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D58CAE-41BA-45D0-AE19-849334C41FB7}"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3672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96BB15-4245-406C-84C7-597A277F6C34}" type="datetimeFigureOut">
              <a:rPr lang="en-US" smtClean="0"/>
              <a:t>10/21/2020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D58CAE-41BA-45D0-AE19-849334C41FB7}"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26506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C96BB15-4245-406C-84C7-597A277F6C34}" type="datetimeFigureOut">
              <a:rPr lang="en-US" smtClean="0"/>
              <a:t>10/21/2020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D58CAE-41BA-45D0-AE19-849334C41FB7}"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6727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C96BB15-4245-406C-84C7-597A277F6C34}" type="datetimeFigureOut">
              <a:rPr lang="en-US" smtClean="0"/>
              <a:t>10/21/2020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D58CAE-41BA-45D0-AE19-849334C41FB7}"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19693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6BB15-4245-406C-84C7-597A277F6C34}" type="datetimeFigureOut">
              <a:rPr lang="en-US" smtClean="0"/>
              <a:t>10/21/2020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D58CAE-41BA-45D0-AE19-849334C41FB7}" type="slidenum">
              <a:rPr lang="en-US" smtClean="0"/>
              <a:t>‹#›</a:t>
            </a:fld>
            <a:endParaRPr lang="en-US"/>
          </a:p>
        </p:txBody>
      </p:sp>
    </p:spTree>
    <p:extLst>
      <p:ext uri="{BB962C8B-B14F-4D97-AF65-F5344CB8AC3E}">
        <p14:creationId xmlns:p14="http://schemas.microsoft.com/office/powerpoint/2010/main" val="682070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C96BB15-4245-406C-84C7-597A277F6C34}" type="datetimeFigureOut">
              <a:rPr lang="en-US" smtClean="0"/>
              <a:t>10/21/2020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D58CAE-41BA-45D0-AE19-849334C41FB7}"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64069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DC96BB15-4245-406C-84C7-597A277F6C34}" type="datetimeFigureOut">
              <a:rPr lang="en-US" smtClean="0"/>
              <a:t>10/21/2020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47D58CAE-41BA-45D0-AE19-849334C41FB7}"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96927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96BB15-4245-406C-84C7-597A277F6C34}" type="datetimeFigureOut">
              <a:rPr lang="en-US" smtClean="0"/>
              <a:t>10/21/2020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D58CAE-41BA-45D0-AE19-849334C41FB7}"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0004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96BB15-4245-406C-84C7-597A277F6C34}" type="datetimeFigureOut">
              <a:rPr lang="en-US" smtClean="0"/>
              <a:t>10/21/2020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D58CAE-41BA-45D0-AE19-849334C41FB7}"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52064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C96BB15-4245-406C-84C7-597A277F6C34}" type="datetimeFigureOut">
              <a:rPr lang="en-US" smtClean="0"/>
              <a:t>10/21/2020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47D58CAE-41BA-45D0-AE19-849334C41FB7}"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63781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ACA9B-41E1-4F70-906F-CC308F70A5CD}"/>
              </a:ext>
            </a:extLst>
          </p:cNvPr>
          <p:cNvSpPr>
            <a:spLocks noGrp="1"/>
          </p:cNvSpPr>
          <p:nvPr>
            <p:ph type="ctrTitle"/>
          </p:nvPr>
        </p:nvSpPr>
        <p:spPr/>
        <p:txBody>
          <a:bodyPr/>
          <a:lstStyle/>
          <a:p>
            <a:r>
              <a:rPr lang="en-US" dirty="0"/>
              <a:t>Tesco Plc.</a:t>
            </a:r>
          </a:p>
        </p:txBody>
      </p:sp>
      <p:sp>
        <p:nvSpPr>
          <p:cNvPr id="3" name="Subtitle 2">
            <a:extLst>
              <a:ext uri="{FF2B5EF4-FFF2-40B4-BE49-F238E27FC236}">
                <a16:creationId xmlns:a16="http://schemas.microsoft.com/office/drawing/2014/main" id="{3DD9AB1F-8AD2-4D81-968D-F0E4E6D42FB0}"/>
              </a:ext>
            </a:extLst>
          </p:cNvPr>
          <p:cNvSpPr>
            <a:spLocks noGrp="1"/>
          </p:cNvSpPr>
          <p:nvPr>
            <p:ph type="subTitle" idx="1"/>
          </p:nvPr>
        </p:nvSpPr>
        <p:spPr/>
        <p:txBody>
          <a:bodyPr/>
          <a:lstStyle/>
          <a:p>
            <a:r>
              <a:rPr lang="en-US" dirty="0"/>
              <a:t>Financial information.</a:t>
            </a:r>
          </a:p>
        </p:txBody>
      </p:sp>
    </p:spTree>
    <p:extLst>
      <p:ext uri="{BB962C8B-B14F-4D97-AF65-F5344CB8AC3E}">
        <p14:creationId xmlns:p14="http://schemas.microsoft.com/office/powerpoint/2010/main" val="742092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D7ECE-C2BA-42AF-AE11-8B89C928DE8B}"/>
              </a:ext>
            </a:extLst>
          </p:cNvPr>
          <p:cNvSpPr>
            <a:spLocks noGrp="1"/>
          </p:cNvSpPr>
          <p:nvPr>
            <p:ph type="title"/>
          </p:nvPr>
        </p:nvSpPr>
        <p:spPr/>
        <p:txBody>
          <a:bodyPr/>
          <a:lstStyle/>
          <a:p>
            <a:r>
              <a:rPr lang="en-US" dirty="0"/>
              <a:t>Financial information </a:t>
            </a:r>
          </a:p>
        </p:txBody>
      </p:sp>
      <p:sp>
        <p:nvSpPr>
          <p:cNvPr id="3" name="Content Placeholder 2">
            <a:extLst>
              <a:ext uri="{FF2B5EF4-FFF2-40B4-BE49-F238E27FC236}">
                <a16:creationId xmlns:a16="http://schemas.microsoft.com/office/drawing/2014/main" id="{C2993CE5-D1DB-43F0-B29E-867364D63C5C}"/>
              </a:ext>
            </a:extLst>
          </p:cNvPr>
          <p:cNvSpPr>
            <a:spLocks noGrp="1"/>
          </p:cNvSpPr>
          <p:nvPr>
            <p:ph idx="1"/>
          </p:nvPr>
        </p:nvSpPr>
        <p:spPr/>
        <p:txBody>
          <a:bodyPr/>
          <a:lstStyle/>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Gives overview of the financial performance of the business.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Defines the resources available for the business.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States the profit and loss statements annually.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Enables comparison of the performance in different periods.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16982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81213-5B6C-4446-BA88-16BB29F240A1}"/>
              </a:ext>
            </a:extLst>
          </p:cNvPr>
          <p:cNvSpPr>
            <a:spLocks noGrp="1"/>
          </p:cNvSpPr>
          <p:nvPr>
            <p:ph type="title"/>
          </p:nvPr>
        </p:nvSpPr>
        <p:spPr/>
        <p:txBody>
          <a:bodyPr/>
          <a:lstStyle/>
          <a:p>
            <a:r>
              <a:rPr lang="en-US" dirty="0"/>
              <a:t>Roles.</a:t>
            </a:r>
          </a:p>
        </p:txBody>
      </p:sp>
      <p:sp>
        <p:nvSpPr>
          <p:cNvPr id="3" name="Content Placeholder 2">
            <a:extLst>
              <a:ext uri="{FF2B5EF4-FFF2-40B4-BE49-F238E27FC236}">
                <a16:creationId xmlns:a16="http://schemas.microsoft.com/office/drawing/2014/main" id="{B4702CD9-C1BD-428A-9EC7-360557484543}"/>
              </a:ext>
            </a:extLst>
          </p:cNvPr>
          <p:cNvSpPr>
            <a:spLocks noGrp="1"/>
          </p:cNvSpPr>
          <p:nvPr>
            <p:ph idx="1"/>
          </p:nvPr>
        </p:nvSpPr>
        <p:spPr/>
        <p:txBody>
          <a:bodyPr/>
          <a:lstStyle/>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states the financial position of the company.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summarizes the business activities in specific period.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makes financial implication of business transactions.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Informs the making of financial decisions.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23293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14FBA-B67D-4433-8056-5E5B42B43704}"/>
              </a:ext>
            </a:extLst>
          </p:cNvPr>
          <p:cNvSpPr>
            <a:spLocks noGrp="1"/>
          </p:cNvSpPr>
          <p:nvPr>
            <p:ph type="title"/>
          </p:nvPr>
        </p:nvSpPr>
        <p:spPr/>
        <p:txBody>
          <a:bodyPr/>
          <a:lstStyle/>
          <a:p>
            <a:r>
              <a:rPr lang="en-US" dirty="0"/>
              <a:t>Application.</a:t>
            </a:r>
          </a:p>
        </p:txBody>
      </p:sp>
      <p:sp>
        <p:nvSpPr>
          <p:cNvPr id="3" name="Content Placeholder 2">
            <a:extLst>
              <a:ext uri="{FF2B5EF4-FFF2-40B4-BE49-F238E27FC236}">
                <a16:creationId xmlns:a16="http://schemas.microsoft.com/office/drawing/2014/main" id="{04661070-8B03-4C62-9531-BDBFE7559A13}"/>
              </a:ext>
            </a:extLst>
          </p:cNvPr>
          <p:cNvSpPr>
            <a:spLocks noGrp="1"/>
          </p:cNvSpPr>
          <p:nvPr>
            <p:ph idx="1"/>
          </p:nvPr>
        </p:nvSpPr>
        <p:spPr/>
        <p:txBody>
          <a:bodyPr/>
          <a:lstStyle/>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States the assets and liabilities of the business.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Shows the strong sectors of the business.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Shows the transactions that contributed to loss or profit.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Helps in monitoring of business financial situation.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5772972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5</TotalTime>
  <Words>249</Words>
  <Application>Microsoft Office PowerPoint</Application>
  <PresentationFormat>Widescreen</PresentationFormat>
  <Paragraphs>23</Paragraphs>
  <Slides>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Gill Sans MT</vt:lpstr>
      <vt:lpstr>Times New Roman</vt:lpstr>
      <vt:lpstr>Gallery</vt:lpstr>
      <vt:lpstr>Tesco Plc.</vt:lpstr>
      <vt:lpstr>Financial information </vt:lpstr>
      <vt:lpstr>Roles.</vt:lpstr>
      <vt:lpstr>Application.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Tesco Plc.</dc:title>
  <dc:creator>kanyi</dc:creator>
  <cp:lastModifiedBy>kanyi</cp:lastModifiedBy>
  <cp:revision>2</cp:revision>
  <dcterms:created xsi:type="dcterms:W3CDTF">2020-10-21T09:26:15Z</dcterms:created>
  <dcterms:modified xsi:type="dcterms:W3CDTF">2020-10-21T09:31:20Z</dcterms:modified>
</cp:coreProperties>
</file>